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DM Sans Italics" charset="1" panose="00000000000000000000"/>
      <p:regular r:id="rId12"/>
    </p:embeddedFont>
    <p:embeddedFont>
      <p:font typeface="Now Bold" charset="1" panose="000008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7015567"/>
            <a:ext cx="7913921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John Eric Engana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12607"/>
            <a:ext cx="4582520" cy="173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JITAM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8623" y="1245875"/>
            <a:ext cx="2126388" cy="39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JITAM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012511"/>
            <a:ext cx="9659937" cy="193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9"/>
              </a:lnSpc>
            </a:pPr>
            <a:r>
              <a:rPr lang="en-US" sz="630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JUST IN TIME</a:t>
            </a:r>
          </a:p>
          <a:p>
            <a:pPr algn="l">
              <a:lnSpc>
                <a:spcPts val="7569"/>
              </a:lnSpc>
            </a:pPr>
            <a:r>
              <a:rPr lang="en-US" sz="630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ACCESS MANAGEMENT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43714" y="1028700"/>
            <a:ext cx="6235170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6543" y="3333415"/>
            <a:ext cx="3727948" cy="216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Granting temporary access to production environments poses a risk if not properly managed, as it could lead to unauthorized changes, security breaches, or errors.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5194" y="3461414"/>
            <a:ext cx="3727948" cy="216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Developers are restricted to accessing only development environments and are not allowed to access production servers and databases under normal circumstances.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5194" y="2614799"/>
            <a:ext cx="3727948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LIMITED DEVELOPER ACCESS: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46543" y="2614799"/>
            <a:ext cx="3727948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POTENTIAL RISKS DURING ACCESS: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5194" y="5904248"/>
            <a:ext cx="372794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24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LACK OF EFFICIENT ACCESS CONTROL MECHANISM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5194" y="7043797"/>
            <a:ext cx="3727948" cy="28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There may be a lack of an efficient and controlled mechanism to grant and revoke this temporary access, potentially leading to delays in resolving production issues or challenges in maintaining security and compliance.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72714" y="1792505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77317" y="2006439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480784" y="3713604"/>
            <a:ext cx="1142373" cy="11423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759167" y="3962567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480784" y="5552289"/>
            <a:ext cx="1142373" cy="114237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778519" y="579962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7"/>
                </a:lnTo>
                <a:lnTo>
                  <a:pt x="0" y="7209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472714" y="7856476"/>
            <a:ext cx="1142373" cy="114237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737242" y="8121005"/>
            <a:ext cx="613316" cy="613316"/>
          </a:xfrm>
          <a:custGeom>
            <a:avLst/>
            <a:gdLst/>
            <a:ahLst/>
            <a:cxnLst/>
            <a:rect r="r" b="b" t="t" l="l"/>
            <a:pathLst>
              <a:path h="613316" w="613316">
                <a:moveTo>
                  <a:pt x="0" y="0"/>
                </a:moveTo>
                <a:lnTo>
                  <a:pt x="613317" y="0"/>
                </a:lnTo>
                <a:lnTo>
                  <a:pt x="613317" y="613316"/>
                </a:lnTo>
                <a:lnTo>
                  <a:pt x="0" y="6133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663031" y="638175"/>
            <a:ext cx="9879016" cy="7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KEY FEATURES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91004" y="1706295"/>
            <a:ext cx="7397895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Request Access to prod servers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08344" y="2335116"/>
            <a:ext cx="6015843" cy="164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evelopers can request temporary access to production servers and databases.</a:t>
            </a:r>
          </a:p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Access requests can specify a duration (e.g., 1 to 8 hours).</a:t>
            </a:r>
          </a:p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6691004" y="3627395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Approval Process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08344" y="4256216"/>
            <a:ext cx="6015843" cy="164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</a:t>
            </a: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ests are sent to a manager or an automated system for approval.</a:t>
            </a:r>
          </a:p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Access is granted only after approval to ensure security and oversight.</a:t>
            </a:r>
          </a:p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660400" y="554454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Time-Limited Access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60400" y="6094900"/>
            <a:ext cx="6015843" cy="197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Onc</a:t>
            </a: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 approved, access is granted for a specified period.</a:t>
            </a:r>
          </a:p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Access is automatically revoked after the time expires, reducing the risk of unauthorized changes.</a:t>
            </a:r>
          </a:p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6660400" y="7872587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Time-Limited Access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08344" y="8427663"/>
            <a:ext cx="6015843" cy="164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All access requests, approvals, and actions taken during the access period are logged.</a:t>
            </a:r>
          </a:p>
          <a:p>
            <a:pPr algn="l"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Logs can be reviewed for auditing and security purposes.</a:t>
            </a:r>
          </a:p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7255" y="1669416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100843" y="2854145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31661" y="4038873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410863" y="7589833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73483" y="8774562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775489" y="1947544"/>
            <a:ext cx="2745282" cy="63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Developer Identifies Issue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09476" y="1964103"/>
            <a:ext cx="4526224" cy="58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developer or QA found a bug in the production environment.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7912" y="3001194"/>
            <a:ext cx="4490889" cy="88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developer submits an access request, specifying the duration needed (e.g., 2 hours)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14951" y="4331470"/>
            <a:ext cx="4884918" cy="58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manager or automated system reviews and approves the request.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4798" y="5524369"/>
            <a:ext cx="4656045" cy="58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developer receives temporary access to the necessary servers/databases.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3412" y="6699791"/>
            <a:ext cx="4500162" cy="58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developer works on fixing the bug within the given timeframe.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030545" y="361316"/>
            <a:ext cx="6235170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WORKFLOW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09077" y="3277243"/>
            <a:ext cx="2745282" cy="3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Request Access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39895" y="4481610"/>
            <a:ext cx="2745282" cy="3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Approval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82082" y="5652781"/>
            <a:ext cx="2745282" cy="3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57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Access Granted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48494" y="6848752"/>
            <a:ext cx="2745282" cy="3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57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Fix the Issue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473483" y="6405105"/>
            <a:ext cx="4161751" cy="1184729"/>
            <a:chOff x="0" y="0"/>
            <a:chExt cx="2565722" cy="73038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10800000">
            <a:off x="6359020" y="5220376"/>
            <a:ext cx="4161751" cy="1184729"/>
            <a:chOff x="0" y="0"/>
            <a:chExt cx="2565722" cy="73038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067255" y="5642702"/>
            <a:ext cx="2745282" cy="3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Access Granted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81718" y="6848752"/>
            <a:ext cx="2745282" cy="3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Fix the Issue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19098" y="8037508"/>
            <a:ext cx="2745282" cy="3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Access Revoked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873817" y="9188478"/>
            <a:ext cx="1361083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Review Logs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93513" y="7761459"/>
            <a:ext cx="2865507" cy="88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After the specified time, access is automatically revoked.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93412" y="8921611"/>
            <a:ext cx="4500162" cy="88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Logs of the entire process are available for review to ensure compliance and security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90722" y="4206681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3607" y="4206681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00230" y="4206681"/>
            <a:ext cx="4297048" cy="420601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32770" y="4904685"/>
            <a:ext cx="3190191" cy="2943581"/>
          </a:xfrm>
          <a:custGeom>
            <a:avLst/>
            <a:gdLst/>
            <a:ahLst/>
            <a:cxnLst/>
            <a:rect r="r" b="b" t="t" l="l"/>
            <a:pathLst>
              <a:path h="2943581" w="3190191">
                <a:moveTo>
                  <a:pt x="0" y="0"/>
                </a:moveTo>
                <a:lnTo>
                  <a:pt x="3190191" y="0"/>
                </a:lnTo>
                <a:lnTo>
                  <a:pt x="3190191" y="2943581"/>
                </a:lnTo>
                <a:lnTo>
                  <a:pt x="0" y="2943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76454" y="4904685"/>
            <a:ext cx="3531353" cy="2791584"/>
          </a:xfrm>
          <a:custGeom>
            <a:avLst/>
            <a:gdLst/>
            <a:ahLst/>
            <a:cxnLst/>
            <a:rect r="r" b="b" t="t" l="l"/>
            <a:pathLst>
              <a:path h="2791584" w="3531353">
                <a:moveTo>
                  <a:pt x="0" y="0"/>
                </a:moveTo>
                <a:lnTo>
                  <a:pt x="3531353" y="0"/>
                </a:lnTo>
                <a:lnTo>
                  <a:pt x="3531353" y="2791584"/>
                </a:lnTo>
                <a:lnTo>
                  <a:pt x="0" y="2791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95486" y="4953305"/>
            <a:ext cx="2906535" cy="2742964"/>
          </a:xfrm>
          <a:custGeom>
            <a:avLst/>
            <a:gdLst/>
            <a:ahLst/>
            <a:cxnLst/>
            <a:rect r="r" b="b" t="t" l="l"/>
            <a:pathLst>
              <a:path h="2742964" w="2906535">
                <a:moveTo>
                  <a:pt x="0" y="0"/>
                </a:moveTo>
                <a:lnTo>
                  <a:pt x="2906535" y="0"/>
                </a:lnTo>
                <a:lnTo>
                  <a:pt x="2906535" y="2742964"/>
                </a:lnTo>
                <a:lnTo>
                  <a:pt x="0" y="2742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045356" y="1718581"/>
            <a:ext cx="8197288" cy="82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WIRE FRAMES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43721" y="2641730"/>
            <a:ext cx="10596820" cy="3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2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sample wireframes for the application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04827" y="4344036"/>
            <a:ext cx="2468838" cy="3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23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10152" y="4344036"/>
            <a:ext cx="2667696" cy="3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23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Main Content Area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0012" y="4344036"/>
            <a:ext cx="2667696" cy="3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23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Main Content Area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30545" y="361316"/>
            <a:ext cx="6235170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TIMELINE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3082" y="3142764"/>
            <a:ext cx="15370095" cy="4344355"/>
          </a:xfrm>
          <a:custGeom>
            <a:avLst/>
            <a:gdLst/>
            <a:ahLst/>
            <a:cxnLst/>
            <a:rect r="r" b="b" t="t" l="l"/>
            <a:pathLst>
              <a:path h="4344355" w="15370095">
                <a:moveTo>
                  <a:pt x="0" y="0"/>
                </a:moveTo>
                <a:lnTo>
                  <a:pt x="15370096" y="0"/>
                </a:lnTo>
                <a:lnTo>
                  <a:pt x="15370096" y="4344355"/>
                </a:lnTo>
                <a:lnTo>
                  <a:pt x="0" y="434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DAGNMztc63U</dc:identifier>
  <dcterms:modified xsi:type="dcterms:W3CDTF">2011-08-01T06:04:30Z</dcterms:modified>
  <cp:revision>1</cp:revision>
  <dc:title>JITAM</dc:title>
</cp:coreProperties>
</file>